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8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758" r:id="rId32"/>
    <p:sldId id="777" r:id="rId33"/>
    <p:sldId id="779" r:id="rId34"/>
    <p:sldId id="7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0"/>
    <p:restoredTop sz="96327"/>
  </p:normalViewPr>
  <p:slideViewPr>
    <p:cSldViewPr snapToGrid="0">
      <p:cViewPr varScale="1">
        <p:scale>
          <a:sx n="128" d="100"/>
          <a:sy n="128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E5D9-D066-B317-8CC7-2B2DB2B31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51B9-3653-D35C-8A7B-F7B5A689D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B0616-2E99-5EEE-5E83-E0AC643CD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A1D4-42D7-98CE-C18B-87FD3E21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5C057-4E3A-8EBD-A0FF-808B3DE9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2592-349F-0EFE-D982-1E76E648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43B16-8890-FE1B-CC34-BC07B8EAD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843E-5694-D35D-15E6-ACB8CCB5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386FC-FA8E-C6BF-9F24-46E7D736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8D717-1670-5083-6954-45A48E88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3E3FFE-9F17-5946-F0FC-01C047E04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0D721-F32F-DE10-7000-9E01F5094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A1ECF-5832-FCD8-0CFF-398C2F6F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57772-F759-CF81-30B6-BB382A03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D376C-0616-2D8D-89D9-9CB6B7E5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2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5B5D-040B-815F-C445-BA8527BA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32866-172E-0686-927D-9B311A5E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C13A-6DD8-F4CA-7391-6BA0E8A5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0E18A-8E69-26A2-CCA9-70FC8DF0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6CDED-1857-2433-B888-7502A49A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9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CBB2-B899-7502-5FBA-AC12E4CC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10E8C-549C-1B7F-75AA-01D27164B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F517-18ED-A1D4-76B3-CEB46906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80F73-386F-C015-1377-2930F572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09DD7-3839-9F00-9ADB-8F583429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2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E00-AAED-C0A0-F47A-2D088D7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A6D73-815C-068B-8078-10214041F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F1D8A-3DA4-6573-FA4D-57E25D69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AF332-A40F-0F72-85FB-D5B4B453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AFC2C-97A3-F914-99DA-7E650087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EE2A2-F06D-E0B9-0662-A85F1C45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5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2753-8295-C91C-8791-B6B37FF5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72A8E-7C0C-0821-C933-5A5F7BE3A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89FA1-D93D-99BC-3CB7-61515F62A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40FD0-01C3-4B66-AC68-4FCCD65A7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E818D-EE59-7011-EA37-0D6D41C8D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14AE8-B38C-FF25-5507-02553648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4BAB57-860C-DDE0-BA65-F7D5790C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478AC-8D9D-A3AC-DF12-952B9868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0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063-08A8-79C9-62EE-BC0D9EED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572F4-C093-E93F-3E74-5C439FF4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CB6FC-1A14-EA0A-6A64-9E01190E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519AA-A4F5-15A8-FD11-0632BC32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6C8E6-5747-E98E-12A5-A3841DD5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69961-2AC5-A7DF-C66B-306CF6E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7047D-439F-F416-BD39-62422641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EA74-0083-0582-087A-7195CEE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889A-846D-AF05-655A-99E10F4F1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4A2DC-E78E-19C6-9DDF-50BB86687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8BA50-DF8E-CBBB-687C-AE50EDA4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01135-7B1F-44C8-E3A3-4CB4F11BA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19236-2D40-4734-6CBC-80F1943F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1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EFD1-3098-A1AA-E4D2-3F9B653B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99459-9F32-A1C2-BC60-69632E9BE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155D6-43D4-E530-CB94-BFA181E10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2417A-88D9-8BED-9D4E-ADB32819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54DA-4B12-18F1-9F11-6BE64449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D0B7B-0076-1A71-C372-4F77A1A2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4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FB793-D881-048A-CF5C-3CE06301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3B97A-6A36-4238-63BE-C0CA4F49A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1E75-60DA-6E53-0607-9A8EB07A2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A6866-DF24-EA42-A51A-D91B7ADE5062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112C-622E-4F2E-997C-03B6F84D9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4EDAA-945A-2818-F8D4-A95FB839F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6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CD0A38-789B-B830-B3C2-5C5071D35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041400"/>
            <a:ext cx="47752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A45A42-5F9D-5A4B-0A75-F16DF564E35D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8907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E2D9DB3-F98D-9812-4155-A479B07E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509331-ECDC-0791-25C5-A944B140A51E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2417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B054800-30EE-3982-540B-B5918906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30703-90D7-D4BA-F499-2679D0C4DBE7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083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325DA8C-D188-3C5A-F591-977F25967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75E4D1-0A97-B2FA-42C0-FA52732D0C75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572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E9D1E177-FA01-53F0-D359-1594A2DBE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D26481-297D-8544-6352-A198E713238C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78405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D181CAD8-6016-9C9F-90AE-550AEFC35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7454CA-AF14-248F-7D11-6F2F9B775164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7832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B4F6E6C-C2E9-F0DB-30B7-1EE1B644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3" y="0"/>
            <a:ext cx="6897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581631-5827-A34F-CA05-D955B7F0766A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45767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CCEC0E2-E774-4AD0-D7A0-CF08C474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142C21-DDC3-F5AB-57A9-2135677B0A71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8867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8733BDDC-30E9-BEE9-2E3D-B2BDC56C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30C286-44FF-F4D4-FCD9-4098626EB050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4380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6CF4732-0854-8DDB-E459-2F947C8B3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5543CE-F6A3-92A6-B5CE-4161BD47285A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1794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D2E1B228-591B-F750-B4C7-E144073FB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C0F3BC-E1E4-303B-A109-C7F179371691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2350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279C333-87AA-BAB2-D6CA-ABA7D5D9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7D76AC-17F6-2F13-0D36-13DF820F550A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6526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6C6786FE-41CC-B5C0-45BB-9FD34EF87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11F37E-BEFC-B514-3DCC-7698CC608C20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7075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49368CB5-E170-B55E-6BEA-0B17B4EE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EA4F32-9A73-9FBB-38B4-F5A166FEDE5C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2973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6586F454-37DC-7430-21FB-BEA0B2AE0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D9553B-BEEF-8675-4C5B-3F189AE65AF7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262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FF7E157B-7612-136E-4134-EBE7D2E64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0"/>
            <a:ext cx="6843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7C2257-9879-BCE5-B37B-85FFAD1E53A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90378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60F3567A-380B-9820-458C-EBE64D20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0"/>
            <a:ext cx="2914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E8B40F-187F-67E5-EDD6-807889EB6D69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232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3918FAA1-0276-88AC-345B-87CE7EA6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3FBA67-5919-4DF4-7E63-56BE3252D0C8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3398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BD570DC-C677-187F-F6A8-A976221B5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5AB75-B99A-30B3-4207-ED5F26C0E616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4091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62FACD3B-DCD9-1E0B-8600-5DD66A2D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02BE7A-591D-C4D6-9AB9-B7A1F070F8E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646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54C8EA4A-0770-98E5-BF44-90738BFBA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B8999D-23BE-0FD5-92B4-26D02B7378FA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33474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DB0AEE58-4186-AA1A-6949-98F14075C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0"/>
            <a:ext cx="6845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5EADF-C301-A269-A68E-D9D9ADB052D2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3866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46BE547-8863-4EB7-2295-BC2287C1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5379F-73AD-1B14-5C26-75677B22CDD1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9928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FD51A680-4872-84E9-9B52-926EEFDD3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7A4030-7985-9D73-8996-EB8FE42905C4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1220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4159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cake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52400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91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2014266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1930400" y="990765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fake scores 0–5</a:t>
            </a:r>
          </a:p>
          <a:p>
            <a:pPr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4159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ROC curves explained visually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52400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towardsdatascience.com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/understanding-the-roc-curve-in-three-visual-steps-795b1399481c</a:t>
            </a:r>
          </a:p>
        </p:txBody>
      </p:sp>
      <p:pic>
        <p:nvPicPr>
          <p:cNvPr id="1026" name="Picture 2" descr="Understanding the ROC curve in three visual steps | by Valeria Cortez |  Towards Data Science">
            <a:extLst>
              <a:ext uri="{FF2B5EF4-FFF2-40B4-BE49-F238E27FC236}">
                <a16:creationId xmlns:a16="http://schemas.microsoft.com/office/drawing/2014/main" id="{45F4C6D6-EB93-9614-9400-9E88B284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70" y="1181414"/>
            <a:ext cx="8563261" cy="44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14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4159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52400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80" y="1864702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ECD63-A4FC-292A-BFFB-C5979005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8" y="959234"/>
            <a:ext cx="4939532" cy="49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05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4159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52400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80" y="1864702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54B0EB-2DDA-8AE3-5663-1F3D3697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57" y="1181415"/>
            <a:ext cx="4810539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31E509D2-2030-E572-6043-36F688417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D80406-0F6D-5E16-61D2-E14A93D9F919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3429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EE35DFF-AB97-677D-B84F-72CAB7A0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46DB5-D1D6-23FC-4AC6-89AE3A5F6B86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08300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dog&#10;&#10;Description automatically generated">
            <a:extLst>
              <a:ext uri="{FF2B5EF4-FFF2-40B4-BE49-F238E27FC236}">
                <a16:creationId xmlns:a16="http://schemas.microsoft.com/office/drawing/2014/main" id="{7678F8AC-2F0F-9DBD-7AEC-AC576FBF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48999-CE0A-E593-6D29-D3C18FCF8E7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7783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squatting on a wet area&#10;&#10;Description automatically generated">
            <a:extLst>
              <a:ext uri="{FF2B5EF4-FFF2-40B4-BE49-F238E27FC236}">
                <a16:creationId xmlns:a16="http://schemas.microsoft.com/office/drawing/2014/main" id="{9838E922-7D76-0DA7-6FC0-11D294A3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73D3F5-D222-FDDB-47E8-8CD9657B45D5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4257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7D36BBA-35DC-24D4-D644-DCB15DBCC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0"/>
            <a:ext cx="6845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9E01D3-8909-59E6-255A-942CD1A9F61B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6464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E71BF80-229D-FDAB-F3FF-BAE476534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F760A4-6607-4DE8-F478-950831AE30B7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9770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443</Words>
  <Application>Microsoft Macintosh PowerPoint</Application>
  <PresentationFormat>Widescreen</PresentationFormat>
  <Paragraphs>48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Garamond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Beliveau           he.him</dc:creator>
  <cp:lastModifiedBy>Brian Beliveau           he.him</cp:lastModifiedBy>
  <cp:revision>5</cp:revision>
  <dcterms:created xsi:type="dcterms:W3CDTF">2024-04-01T16:47:59Z</dcterms:created>
  <dcterms:modified xsi:type="dcterms:W3CDTF">2024-04-01T23:27:56Z</dcterms:modified>
</cp:coreProperties>
</file>